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1ABF3-9C9C-4C97-A439-133E0C5F0599}" type="datetimeFigureOut">
              <a:rPr lang="ru-RU" smtClean="0"/>
              <a:pPr/>
              <a:t>26.04.2016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AD18D-52ED-4F5E-9FDA-D84BED7A2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7AD18D-52ED-4F5E-9FDA-D84BED7A22AA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2000"/>
            <a:ext cx="7772400" cy="17716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ПРОЕКТ  </a:t>
            </a:r>
            <a:b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</a:rPr>
              <a:t>«РЕБЕНОК И ТЕАТР»</a:t>
            </a:r>
            <a:br>
              <a:rPr lang="ru-RU" b="1" dirty="0" smtClean="0">
                <a:ln/>
                <a:solidFill>
                  <a:schemeClr val="accent3">
                    <a:lumMod val="50000"/>
                  </a:schemeClr>
                </a:solidFill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2667000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Информационная карта проекта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i="1" dirty="0" smtClean="0">
                <a:solidFill>
                  <a:schemeClr val="tx1"/>
                </a:solidFill>
              </a:rPr>
              <a:t>Организация:</a:t>
            </a:r>
            <a:r>
              <a:rPr lang="ru-RU" dirty="0" smtClean="0">
                <a:solidFill>
                  <a:schemeClr val="tx1"/>
                </a:solidFill>
              </a:rPr>
              <a:t> ГБПОУ СПК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Адрес:</a:t>
            </a:r>
            <a:r>
              <a:rPr lang="ru-RU" dirty="0" smtClean="0">
                <a:solidFill>
                  <a:schemeClr val="tx1"/>
                </a:solidFill>
              </a:rPr>
              <a:t> г.Светлоград, ул.Кузнечная, 285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Автор проекта:</a:t>
            </a:r>
            <a:r>
              <a:rPr lang="ru-RU" dirty="0" smtClean="0">
                <a:solidFill>
                  <a:schemeClr val="tx1"/>
                </a:solidFill>
              </a:rPr>
              <a:t> студентка 3 курса, специальность 44.02.01 Дошкольное образование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Участники проекта:</a:t>
            </a:r>
            <a:r>
              <a:rPr lang="ru-RU" dirty="0" smtClean="0">
                <a:solidFill>
                  <a:schemeClr val="tx1"/>
                </a:solidFill>
              </a:rPr>
              <a:t> дети старшего дошкольного возраста, воспитатели группы, музыкальный руководитель, родители воспитанников.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Направление:</a:t>
            </a:r>
            <a:r>
              <a:rPr lang="ru-RU" dirty="0" smtClean="0">
                <a:solidFill>
                  <a:schemeClr val="tx1"/>
                </a:solidFill>
              </a:rPr>
              <a:t> творческий.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ОРГАНИЗАЦИЯ УГОЛКА ТЕАТРАЛИЗОВАННОЙ ДЕЯТЕЛЬНОСТИ.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00201"/>
            <a:ext cx="7772400" cy="4114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b="1" i="1" dirty="0" smtClean="0"/>
              <a:t>В уголке располагаются: </a:t>
            </a:r>
            <a:endParaRPr lang="ru-RU" sz="2200" dirty="0" smtClean="0"/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различные виды театров: бибабо, настольный, марионеточный, театр на </a:t>
            </a:r>
            <a:r>
              <a:rPr lang="ru-RU" sz="2200" dirty="0" err="1" smtClean="0"/>
              <a:t>фланелеграфе</a:t>
            </a:r>
            <a:r>
              <a:rPr lang="ru-RU" sz="2200" dirty="0" smtClean="0"/>
              <a:t> и др.;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реквизит для разыгрывания сценок и спектаклей: набор кукол, ширмы для кукольного театра, костюмы, элементы костюмов, маски;</a:t>
            </a:r>
          </a:p>
          <a:p>
            <a:pPr>
              <a:buFont typeface="Wingdings" pitchFamily="2" charset="2"/>
              <a:buChar char="Ø"/>
            </a:pPr>
            <a:r>
              <a:rPr lang="ru-RU" sz="2200" dirty="0" smtClean="0"/>
              <a:t>атрибуты для различных игровых позиций: театральный реквизит, декорации, сценарии, книги, образцы музыкальных произведений, карандаши, виды бумаги, природный материал.</a:t>
            </a:r>
          </a:p>
          <a:p>
            <a:pPr>
              <a:buNone/>
            </a:pPr>
            <a:endParaRPr lang="ru-RU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ЗАКЛЮЧИТЕЛЬНЫЙ ЭТАП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71600"/>
            <a:ext cx="7467600" cy="30480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200" dirty="0" smtClean="0">
                <a:cs typeface="Times New Roman" pitchFamily="18" charset="0"/>
              </a:rPr>
              <a:t>Фото - газета «Мы в театре»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cs typeface="Times New Roman" pitchFamily="18" charset="0"/>
              </a:rPr>
              <a:t>Театрализованная деятельность детей в рамках праздников.</a:t>
            </a:r>
          </a:p>
          <a:p>
            <a:pPr>
              <a:buFont typeface="Wingdings" pitchFamily="2" charset="2"/>
              <a:buChar char="v"/>
            </a:pPr>
            <a:r>
              <a:rPr lang="ru-RU" sz="2200" dirty="0" smtClean="0">
                <a:cs typeface="Times New Roman" pitchFamily="18" charset="0"/>
              </a:rPr>
              <a:t>Показ сказки «Три поросенка» родителями для детей.</a:t>
            </a:r>
          </a:p>
          <a:p>
            <a:endParaRPr lang="ru-RU" dirty="0"/>
          </a:p>
        </p:txBody>
      </p:sp>
      <p:pic>
        <p:nvPicPr>
          <p:cNvPr id="4" name="Рисунок 3" descr="P10809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249386"/>
            <a:ext cx="4419600" cy="3608614"/>
          </a:xfrm>
          <a:prstGeom prst="rect">
            <a:avLst/>
          </a:prstGeom>
        </p:spPr>
      </p:pic>
      <p:pic>
        <p:nvPicPr>
          <p:cNvPr id="8" name="Рисунок 7" descr="P10809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9674" y="3276600"/>
            <a:ext cx="4311926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ОСНОВНЫЕ НАПРАВЛЕНИЯ РАБОТЫ С ДЕТЬМИ: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524000"/>
            <a:ext cx="8229600" cy="4525963"/>
          </a:xfrm>
        </p:spPr>
        <p:txBody>
          <a:bodyPr/>
          <a:lstStyle/>
          <a:p>
            <a:pPr lvl="0">
              <a:buFont typeface="Wingdings" pitchFamily="2" charset="2"/>
              <a:buChar char="v"/>
            </a:pPr>
            <a:r>
              <a:rPr lang="ru-RU" sz="2200" i="1" dirty="0" smtClean="0"/>
              <a:t>Театральная игра.</a:t>
            </a:r>
            <a:endParaRPr lang="ru-RU" sz="2200" dirty="0" smtClean="0"/>
          </a:p>
          <a:p>
            <a:pPr lvl="0">
              <a:buFont typeface="Wingdings" pitchFamily="2" charset="2"/>
              <a:buChar char="v"/>
            </a:pPr>
            <a:r>
              <a:rPr lang="ru-RU" sz="2200" i="1" dirty="0" smtClean="0"/>
              <a:t>Ритмопластика.</a:t>
            </a:r>
            <a:endParaRPr lang="ru-RU" sz="2200" dirty="0" smtClean="0"/>
          </a:p>
          <a:p>
            <a:pPr>
              <a:buFont typeface="Wingdings" pitchFamily="2" charset="2"/>
              <a:buChar char="v"/>
            </a:pPr>
            <a:r>
              <a:rPr lang="ru-RU" sz="2200" i="1" dirty="0" smtClean="0"/>
              <a:t>Культура и техника речи.</a:t>
            </a:r>
          </a:p>
          <a:p>
            <a:pPr lvl="0">
              <a:buFont typeface="Wingdings" pitchFamily="2" charset="2"/>
              <a:buChar char="v"/>
            </a:pPr>
            <a:r>
              <a:rPr lang="ru-RU" sz="2200" i="1" dirty="0" smtClean="0"/>
              <a:t>Основы театральной культуры.</a:t>
            </a:r>
            <a:endParaRPr lang="ru-RU" sz="2200" dirty="0" smtClean="0"/>
          </a:p>
          <a:p>
            <a:pPr lvl="0">
              <a:buFont typeface="Wingdings" pitchFamily="2" charset="2"/>
              <a:buChar char="v"/>
            </a:pPr>
            <a:r>
              <a:rPr lang="ru-RU" sz="2200" i="1" dirty="0" smtClean="0"/>
              <a:t>Работа над спектаклем.</a:t>
            </a:r>
            <a:endParaRPr lang="ru-RU" sz="2200" dirty="0" smtClean="0"/>
          </a:p>
          <a:p>
            <a:endParaRPr lang="ru-RU" dirty="0"/>
          </a:p>
        </p:txBody>
      </p:sp>
      <p:pic>
        <p:nvPicPr>
          <p:cNvPr id="4" name="Рисунок 3" descr="P10809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676400"/>
            <a:ext cx="3733800" cy="2819400"/>
          </a:xfrm>
          <a:prstGeom prst="rect">
            <a:avLst/>
          </a:prstGeom>
        </p:spPr>
      </p:pic>
      <p:pic>
        <p:nvPicPr>
          <p:cNvPr id="5" name="Рисунок 4" descr="P10809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962400"/>
            <a:ext cx="3505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3">
                    <a:lumMod val="50000"/>
                  </a:schemeClr>
                </a:solidFill>
              </a:rPr>
              <a:t>Ожидаемые результаты проекта: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525963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ru-RU" sz="4000" dirty="0" smtClean="0">
                <a:cs typeface="Times New Roman" pitchFamily="18" charset="0"/>
              </a:rPr>
              <a:t>значительное расширение представлений  детей о театральной культуре;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cs typeface="Times New Roman" pitchFamily="18" charset="0"/>
              </a:rPr>
              <a:t>создание предметной среды, способствующей развитию у детей театральной культуры;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cs typeface="Times New Roman" pitchFamily="18" charset="0"/>
              </a:rPr>
              <a:t> улучшение взаимоотношений между взрослыми и детьми, детьми между собой в процессе выполнения коллективных работ, проведения досугов (спектаклей);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cs typeface="Times New Roman" pitchFamily="18" charset="0"/>
              </a:rPr>
              <a:t> в результате создания творческой группы из родителей и воспитателей повысится компетентность в вопросах воспитания;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cs typeface="Times New Roman" pitchFamily="18" charset="0"/>
              </a:rPr>
              <a:t>приобретение и демонстрация ребенком начала ключевых компетентностей: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cs typeface="Times New Roman" pitchFamily="18" charset="0"/>
              </a:rPr>
              <a:t>возможность понимать речь других, грамматически правильно строить свою речь;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cs typeface="Times New Roman" pitchFamily="18" charset="0"/>
              </a:rPr>
              <a:t>способность осуществлять результативные действия индивидуально или в сотрудничестве; в выборе планирования дел;</a:t>
            </a:r>
          </a:p>
          <a:p>
            <a:pPr>
              <a:buFont typeface="Wingdings" pitchFamily="2" charset="2"/>
              <a:buChar char="v"/>
            </a:pPr>
            <a:r>
              <a:rPr lang="ru-RU" sz="4000" dirty="0" smtClean="0">
                <a:cs typeface="Times New Roman" pitchFamily="18" charset="0"/>
              </a:rPr>
              <a:t>показ конусного театра по сказке «Три поросенка», что бы родители в домашних условиях применяли, полученные советы и знания по театральной деятельности при играх со своим ребёнком.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4191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atin typeface="Monotype Corsiva" pitchFamily="66" charset="0"/>
              </a:rPr>
              <a:t>БЛАГОДАРЮ </a:t>
            </a:r>
            <a:br>
              <a:rPr lang="ru-RU" sz="8000" b="1" dirty="0" smtClean="0">
                <a:latin typeface="Monotype Corsiva" pitchFamily="66" charset="0"/>
              </a:rPr>
            </a:br>
            <a:r>
              <a:rPr lang="ru-RU" sz="8000" b="1" dirty="0" smtClean="0">
                <a:latin typeface="Monotype Corsiva" pitchFamily="66" charset="0"/>
              </a:rPr>
              <a:t>ЗА ВНИМАНИЕ!</a:t>
            </a:r>
            <a:endParaRPr lang="ru-RU" sz="8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5240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АКТУАЛЬНОСТЬ ПРОБЛЕМЫ, НА РЕШЕНИЕ КОТОРОЙ НАПРАВЛЕН ПРОЕКТ</a:t>
            </a:r>
            <a:endParaRPr lang="ru-RU" sz="3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76400"/>
            <a:ext cx="8001000" cy="4114800"/>
          </a:xfrm>
        </p:spPr>
        <p:txBody>
          <a:bodyPr>
            <a:normAutofit fontScale="70000" lnSpcReduction="20000"/>
          </a:bodyPr>
          <a:lstStyle/>
          <a:p>
            <a:r>
              <a:rPr lang="ru-RU" sz="2900" dirty="0" smtClean="0"/>
              <a:t>Знакомство с различными видами театра, а так же театральные постановки для детей и с их участием, играют важную роль в их развитии, приобщают детей к театральному искусству. Они не только приносят радость понимания искусства театра, но и воспитывают художественный вкус, развивают речь, учат ребенка лучше понимать окружающий его мир.</a:t>
            </a:r>
          </a:p>
          <a:p>
            <a:r>
              <a:rPr lang="ru-RU" sz="2900" dirty="0" smtClean="0"/>
              <a:t>Ознакомление с различными видами театра и театрализованная деятельность, позволяет решать многие задачи программы детского сада: одной из самых важных для дошкольников является развитие речи, и повышение речевой активности. Разнообразие различных видов тетра, тематики, средств изображения, эмоциональность театрализованной деятельности дают возможность использовать их в целях всестороннего воспитания личности.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86800" cy="12192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ЦЕЛЬ ПРОЕКТА: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981199"/>
            <a:ext cx="7162800" cy="2667001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      создание оптимальных условий для развития эмоционально - волевой, познавательной, двигательной сферы, речи, развитие позитивных качеств личности каждого ребенка, формирование у родителей интереса к театру и приобщение детей к совместной театральной деятельности.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ЗАДАЧИ  ПРОЕКТА: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1.Пробудить интерес детей к театру.</a:t>
            </a:r>
          </a:p>
          <a:p>
            <a:pPr>
              <a:buNone/>
            </a:pPr>
            <a:r>
              <a:rPr lang="ru-RU" dirty="0" smtClean="0"/>
              <a:t>2.Привить детям первичные навыки в области театрального искусства (использование мимики, жестов, голоса, </a:t>
            </a:r>
            <a:r>
              <a:rPr lang="ru-RU" dirty="0" err="1" smtClean="0"/>
              <a:t>кукловождения</a:t>
            </a:r>
            <a:r>
              <a:rPr lang="ru-RU" dirty="0" smtClean="0"/>
              <a:t>).</a:t>
            </a:r>
          </a:p>
          <a:p>
            <a:pPr>
              <a:buNone/>
            </a:pPr>
            <a:r>
              <a:rPr lang="ru-RU" dirty="0" smtClean="0"/>
              <a:t>3.Развивать память, выразительную грамотную речь, словарный запас, формировать правильное звукопроизношение.</a:t>
            </a:r>
          </a:p>
          <a:p>
            <a:pPr>
              <a:buNone/>
            </a:pPr>
            <a:r>
              <a:rPr lang="ru-RU" dirty="0" smtClean="0"/>
              <a:t>4.Воспитывать уверенность в себе, положительную самооценку, умение преодолевать комплексы.</a:t>
            </a:r>
          </a:p>
          <a:p>
            <a:pPr>
              <a:buNone/>
            </a:pPr>
            <a:r>
              <a:rPr lang="ru-RU" dirty="0" smtClean="0"/>
              <a:t>5.Заинтересовать родителей в приобретении, изготовлении разных видов театра и дать советы родителям по совместной театральной деятельности с детьми в домашних условиях.</a:t>
            </a:r>
          </a:p>
          <a:p>
            <a:pPr>
              <a:buNone/>
            </a:pPr>
            <a:r>
              <a:rPr lang="ru-RU" dirty="0" smtClean="0"/>
              <a:t>6.Расширить взаимодействие с родителями воспитанников, путем создания творческой мастерской.</a:t>
            </a:r>
          </a:p>
          <a:p>
            <a:pPr>
              <a:buNone/>
            </a:pPr>
            <a:r>
              <a:rPr lang="ru-RU" dirty="0" smtClean="0"/>
              <a:t>7.Познакомить родителей с видами театральной деятельности в детском саду.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876800"/>
            <a:ext cx="7391400" cy="1752600"/>
          </a:xfrm>
        </p:spPr>
        <p:txBody>
          <a:bodyPr>
            <a:normAutofit/>
          </a:bodyPr>
          <a:lstStyle/>
          <a:p>
            <a:r>
              <a:rPr lang="ru-RU" sz="2200" b="1" i="1" dirty="0" smtClean="0"/>
              <a:t>Место проведения:</a:t>
            </a:r>
            <a:r>
              <a:rPr lang="ru-RU" sz="2200" dirty="0" smtClean="0"/>
              <a:t>  МДОУ детский сад № 47 «Радуга» г.Светлоград</a:t>
            </a:r>
            <a:r>
              <a:rPr lang="ru-RU" sz="2200" smtClean="0"/>
              <a:t> .</a:t>
            </a:r>
            <a:endParaRPr lang="ru-RU" sz="2200" dirty="0" smtClean="0"/>
          </a:p>
          <a:p>
            <a:r>
              <a:rPr lang="ru-RU" sz="2200" b="1" i="1" dirty="0" smtClean="0"/>
              <a:t>Срок реализации проекта: </a:t>
            </a:r>
            <a:r>
              <a:rPr lang="ru-RU" sz="2200" i="1" dirty="0" smtClean="0"/>
              <a:t>9 месяцев.</a:t>
            </a:r>
            <a:endParaRPr lang="ru-RU" sz="2200" dirty="0" smtClean="0"/>
          </a:p>
          <a:p>
            <a:endParaRPr lang="ru-RU" sz="2200" dirty="0"/>
          </a:p>
        </p:txBody>
      </p:sp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228600"/>
            <a:ext cx="7038975" cy="4571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ФОРМЫ РЕАЛИЗАЦИИ ПРОЕКТА: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1600200"/>
            <a:ext cx="7543800" cy="419100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200" dirty="0" smtClean="0"/>
              <a:t>- Чтение художественной литературы;</a:t>
            </a:r>
          </a:p>
          <a:p>
            <a:pPr>
              <a:buNone/>
            </a:pPr>
            <a:r>
              <a:rPr lang="ru-RU" sz="2200" dirty="0" smtClean="0"/>
              <a:t>- Речевые и дыхательные упражнения;</a:t>
            </a:r>
          </a:p>
          <a:p>
            <a:pPr>
              <a:buNone/>
            </a:pPr>
            <a:r>
              <a:rPr lang="ru-RU" sz="2200" dirty="0" smtClean="0"/>
              <a:t>- Праздники и развлечения;</a:t>
            </a:r>
          </a:p>
          <a:p>
            <a:pPr>
              <a:buNone/>
            </a:pPr>
            <a:r>
              <a:rPr lang="ru-RU" sz="2200" dirty="0" smtClean="0"/>
              <a:t>- Беседы;</a:t>
            </a:r>
          </a:p>
          <a:p>
            <a:pPr>
              <a:buNone/>
            </a:pPr>
            <a:r>
              <a:rPr lang="ru-RU" sz="2200" dirty="0" smtClean="0"/>
              <a:t>- Просмотры театральных произведений для детей,</a:t>
            </a:r>
          </a:p>
          <a:p>
            <a:pPr>
              <a:buNone/>
            </a:pPr>
            <a:r>
              <a:rPr lang="ru-RU" sz="2200" dirty="0" smtClean="0"/>
              <a:t>презентации;</a:t>
            </a:r>
          </a:p>
          <a:p>
            <a:pPr>
              <a:buNone/>
            </a:pPr>
            <a:r>
              <a:rPr lang="ru-RU" sz="2200" dirty="0" smtClean="0"/>
              <a:t>- Работа с родителями;</a:t>
            </a:r>
          </a:p>
          <a:p>
            <a:pPr>
              <a:buNone/>
            </a:pPr>
            <a:r>
              <a:rPr lang="ru-RU" sz="2200" dirty="0" smtClean="0"/>
              <a:t>- Сюжетно ролевые игры;</a:t>
            </a:r>
          </a:p>
          <a:p>
            <a:pPr>
              <a:buNone/>
            </a:pPr>
            <a:r>
              <a:rPr lang="ru-RU" sz="2200" dirty="0" smtClean="0"/>
              <a:t>- Оформление фото - газеты;</a:t>
            </a:r>
          </a:p>
          <a:p>
            <a:pPr>
              <a:buNone/>
            </a:pPr>
            <a:r>
              <a:rPr lang="ru-RU" sz="2200" dirty="0" smtClean="0"/>
              <a:t>- Поездки в театр.</a:t>
            </a:r>
            <a:endParaRPr lang="ru-RU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ПЛАН РЕАЛИЗАЦИИ ПРОЕКТА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Рисунок1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990600"/>
            <a:ext cx="7772400" cy="53340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ПОДГОТОВИТЕЛЬНЫЙ ЭТАП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5800" y="1600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200" dirty="0" smtClean="0"/>
              <a:t>Сбор литературы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Беседы с детьми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Родительское собрание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 Составление плана работы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Изготовление атрибутов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Разработка рекомендаций для родителей</a:t>
            </a:r>
          </a:p>
          <a:p>
            <a:pPr>
              <a:buFont typeface="Wingdings" pitchFamily="2" charset="2"/>
              <a:buChar char="ü"/>
            </a:pPr>
            <a:r>
              <a:rPr lang="ru-RU" sz="2200" dirty="0" smtClean="0"/>
              <a:t>Подбор наглядной информации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9812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ОСНОВНОЙ ЭТАП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b="1" i="1" dirty="0" smtClean="0">
                <a:solidFill>
                  <a:schemeClr val="accent3">
                    <a:lumMod val="50000"/>
                  </a:schemeClr>
                </a:solidFill>
              </a:rPr>
              <a:t>Виды театрализованной деятельности.</a:t>
            </a:r>
            <a:endParaRPr lang="ru-RU" sz="32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5029200"/>
          </a:xfrm>
        </p:spPr>
        <p:txBody>
          <a:bodyPr>
            <a:normAutofit fontScale="47500" lnSpcReduction="20000"/>
          </a:bodyPr>
          <a:lstStyle/>
          <a:p>
            <a:pPr lvl="0">
              <a:buFont typeface="Wingdings" pitchFamily="2" charset="2"/>
              <a:buChar char="v"/>
            </a:pPr>
            <a:r>
              <a:rPr lang="ru-RU" sz="3800" dirty="0" smtClean="0"/>
              <a:t>Настольный театр (игрушки, картинки);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 smtClean="0"/>
              <a:t>Стенд-книжка (смена иллюстраций);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 err="1" smtClean="0"/>
              <a:t>Фланелеграф</a:t>
            </a:r>
            <a:r>
              <a:rPr lang="ru-RU" sz="3800" dirty="0" smtClean="0"/>
              <a:t> (фланель, картинки-с оборотной стороны бархатная бумага);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 smtClean="0"/>
              <a:t>Теневой театр (белый экран, источник света, пальцы рук или плоскостные персонажи);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 smtClean="0"/>
              <a:t>Театр пяти пальцев (атрибуты ребёнок надевает на пальцы);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 smtClean="0"/>
              <a:t>Театр масок (маски с изображением героев);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 smtClean="0"/>
              <a:t>Костюмированный театр;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 smtClean="0"/>
              <a:t>Театр с куклами бибабо (ширма, кукла на руку);</a:t>
            </a:r>
          </a:p>
          <a:p>
            <a:pPr lvl="0">
              <a:buFont typeface="Wingdings" pitchFamily="2" charset="2"/>
              <a:buChar char="v"/>
            </a:pPr>
            <a:r>
              <a:rPr lang="ru-RU" sz="3800" dirty="0" smtClean="0"/>
              <a:t>Пластилиновый театр (лепные фигуры, которые можно быстро изменить). </a:t>
            </a:r>
          </a:p>
          <a:p>
            <a:endParaRPr lang="ru-RU" dirty="0"/>
          </a:p>
        </p:txBody>
      </p:sp>
      <p:pic>
        <p:nvPicPr>
          <p:cNvPr id="5" name="Рисунок 4" descr="P108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523999"/>
            <a:ext cx="4114800" cy="2213941"/>
          </a:xfrm>
          <a:prstGeom prst="rect">
            <a:avLst/>
          </a:prstGeom>
        </p:spPr>
      </p:pic>
      <p:pic>
        <p:nvPicPr>
          <p:cNvPr id="6" name="Рисунок 5" descr="P1080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10000"/>
            <a:ext cx="4165600" cy="2667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544</Words>
  <PresentationFormat>Экран (4:3)</PresentationFormat>
  <Paragraphs>78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ПРОЕКТ   «РЕБЕНОК И ТЕАТР» </vt:lpstr>
      <vt:lpstr>АКТУАЛЬНОСТЬ ПРОБЛЕМЫ, НА РЕШЕНИЕ КОТОРОЙ НАПРАВЛЕН ПРОЕКТ</vt:lpstr>
      <vt:lpstr>ЦЕЛЬ ПРОЕКТА:</vt:lpstr>
      <vt:lpstr>ЗАДАЧИ  ПРОЕКТА:</vt:lpstr>
      <vt:lpstr>Слайд 5</vt:lpstr>
      <vt:lpstr>ФОРМЫ РЕАЛИЗАЦИИ ПРОЕКТА:</vt:lpstr>
      <vt:lpstr>ПЛАН РЕАЛИЗАЦИИ ПРОЕКТА</vt:lpstr>
      <vt:lpstr>ПОДГОТОВИТЕЛЬНЫЙ ЭТАП</vt:lpstr>
      <vt:lpstr>ОСНОВНОЙ ЭТАП Виды театрализованной деятельности.</vt:lpstr>
      <vt:lpstr>ОРГАНИЗАЦИЯ УГОЛКА ТЕАТРАЛИЗОВАННОЙ ДЕЯТЕЛЬНОСТИ.</vt:lpstr>
      <vt:lpstr>ЗАКЛЮЧИТЕЛЬНЫЙ ЭТАП</vt:lpstr>
      <vt:lpstr>ОСНОВНЫЕ НАПРАВЛЕНИЯ РАБОТЫ С ДЕТЬМИ: </vt:lpstr>
      <vt:lpstr>Ожидаемые результаты проекта:  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НА ТЕМУ  «РЕБЕНОК И ТЕАТР» </dc:title>
  <cp:lastModifiedBy>Пк</cp:lastModifiedBy>
  <cp:revision>12</cp:revision>
  <dcterms:modified xsi:type="dcterms:W3CDTF">2016-04-26T09:53:15Z</dcterms:modified>
</cp:coreProperties>
</file>